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78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0883" autoAdjust="0"/>
  </p:normalViewPr>
  <p:slideViewPr>
    <p:cSldViewPr>
      <p:cViewPr varScale="1">
        <p:scale>
          <a:sx n="79" d="100"/>
          <a:sy n="79" d="100"/>
        </p:scale>
        <p:origin x="-17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B708E8-0EBF-4216-A1E9-BA5068AA5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3395E68-98B9-40AF-BD26-9FBCC4B4F2DF}" type="datetimeFigureOut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4E5A1D-E76E-46A0-B7D7-E23079B1C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32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3EF34-4C3F-4777-A739-A859CF049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5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911AD-0AAA-43A6-AB52-4B370D255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6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18478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3911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07DDD-526F-4EBA-B3BC-7A11B6199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1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A456-3C54-4A06-AE70-3C4ABF6E1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8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6815-3470-4009-8177-3CB77EE5A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4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88D6-C33C-456C-A7A4-E97B4A79C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6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8CC1-824F-446E-8FC0-F703A7D5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9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911E3-820B-4A59-B61D-183297F93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3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45493-67C2-4881-ACA6-109DF2CA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2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1AA55-DF65-4D82-8BF4-AADD841C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56BE-D793-4357-8822-F5946E9F2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am Grogan\My Documents\Proxima\Templates\Set3\2.bm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7391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27A771A-4903-42A6-AF57-51EA093FD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78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FF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FF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FF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FF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FF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FF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FF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Political Party Test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dirty="0" smtClean="0"/>
              <a:t>Will you be </a:t>
            </a:r>
            <a:r>
              <a:rPr lang="en-US" dirty="0" smtClean="0"/>
              <a:t>Liberal or Conservative?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848600" cy="213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>
              <a:ln w="3175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foreign aid should be privately funded.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6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woman has a Constitutional right to have an abortion.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3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address past discrimination, the government should require companies to hire more women and minorities.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47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law should protect individuals from discrimination based on their sexual orientation.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teach moral values in public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3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Death Penalty should be allowed for the most violent and despicable crimes.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73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have mandatory “Three Strikes and You’re Out” sentencing 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6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Amendment contains an absolute right to gun ownership.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98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Affordable Health Care Act is both Constitutional and a good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8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allow the privatization of Social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2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Service should be completely voluntary – there should be no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39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should be able to choose their child’s school using tax vouchers.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2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spend Government resources to address Global Climate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64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should only intervene militarily in another country if it is in our national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7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allow Churches to distribute some Government Welfare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4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make the Income Tax “flatter” and lower.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50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Immigration helps our economy – encourage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23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not cut funding to our military.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74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should intervene in another nation to prevent Genocide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33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link Human Rights abuses to trade negotiations with China and other nations.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28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should continue foreign aid to Russia, Israel, and </a:t>
            </a:r>
            <a:r>
              <a:rPr lang="en-US" smtClean="0"/>
              <a:t>other nations.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5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should never censor radio, TV, newspapers or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7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“War on Drugs” does more harm than good.  Repeal anti-drug 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3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should be free to come and go across international boarders; to live and work where they choose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Businesses and farms should operate without government subsidies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6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better off with free trade than with tariffs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2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wage laws cause unemployment.  Repeal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3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Income taxes.  Pay for government services with users fees.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21792"/>
      </p:ext>
    </p:extLst>
  </p:cSld>
  <p:clrMapOvr>
    <a:masterClrMapping/>
  </p:clrMapOvr>
</p:sld>
</file>

<file path=ppt/theme/theme1.xml><?xml version="1.0" encoding="utf-8"?>
<a:theme xmlns:a="http://schemas.openxmlformats.org/drawingml/2006/main" name="Patriotic">
  <a:themeElements>
    <a:clrScheme name="Patrioti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rioti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7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7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atrioti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rioti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ioti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ioti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ioti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ioti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rioti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C:\Patriotic.ppt</Template>
  <TotalTime>291</TotalTime>
  <Words>408</Words>
  <Application>Microsoft Macintosh PowerPoint</Application>
  <PresentationFormat>On-screen Show (4:3)</PresentationFormat>
  <Paragraphs>60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Patriotic</vt:lpstr>
      <vt:lpstr>Political Party Test</vt:lpstr>
      <vt:lpstr>Issue 1</vt:lpstr>
      <vt:lpstr>Issue 2</vt:lpstr>
      <vt:lpstr>Issue 3</vt:lpstr>
      <vt:lpstr>Issue 4</vt:lpstr>
      <vt:lpstr>Issue 5</vt:lpstr>
      <vt:lpstr>Issue 6</vt:lpstr>
      <vt:lpstr>Issue 7</vt:lpstr>
      <vt:lpstr>Issue 8</vt:lpstr>
      <vt:lpstr>Issue 9</vt:lpstr>
      <vt:lpstr>Issue 10</vt:lpstr>
      <vt:lpstr>Issue 11</vt:lpstr>
      <vt:lpstr>Issue 12</vt:lpstr>
      <vt:lpstr>Issue 13</vt:lpstr>
      <vt:lpstr>Issue 14</vt:lpstr>
      <vt:lpstr>Issue 15</vt:lpstr>
      <vt:lpstr>Issue 16</vt:lpstr>
      <vt:lpstr>Issue 17</vt:lpstr>
      <vt:lpstr>Issue 18</vt:lpstr>
      <vt:lpstr>Issue 19</vt:lpstr>
      <vt:lpstr>Issue 20</vt:lpstr>
      <vt:lpstr>Issue 21</vt:lpstr>
      <vt:lpstr>Issue 22</vt:lpstr>
      <vt:lpstr>Issue 23</vt:lpstr>
      <vt:lpstr>Issue 24</vt:lpstr>
      <vt:lpstr>Issue 25</vt:lpstr>
      <vt:lpstr>Issue 26</vt:lpstr>
      <vt:lpstr>Issue 27</vt:lpstr>
      <vt:lpstr>Issue 28</vt:lpstr>
    </vt:vector>
  </TitlesOfParts>
  <Company>Graves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Farmington Elementary</dc:creator>
  <cp:lastModifiedBy>David Reeser</cp:lastModifiedBy>
  <cp:revision>30</cp:revision>
  <dcterms:created xsi:type="dcterms:W3CDTF">2002-09-09T15:40:04Z</dcterms:created>
  <dcterms:modified xsi:type="dcterms:W3CDTF">2016-02-29T19:54:12Z</dcterms:modified>
</cp:coreProperties>
</file>